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46878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CYBER_EYE: AI-Powered Real-Time Phishing Detection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219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at Innothon by : Y Coder's 2.0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422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Problem: Phishing is Surging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21290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Attack Growth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5549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Phishing attacks climbed 61% in 2023 (Verizon DBIR).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290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Loss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95549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$9.9 billion lost to phishing scams in 2023 (FBI report).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42548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Breach Cost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8514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breach costs $4.45 million impacting businesses drastically.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2781"/>
            <a:ext cx="1058703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Introducing CYBER_EYE: The Solution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AI-Driven Detection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582322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identification of phishing threats using advanced AI.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150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Proactive Mitigation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973008" y="58232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Stops attacks before they reach users, minimizing risk.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372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15069"/>
            <a:ext cx="29831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Techniques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415111" y="58232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Counteracts sophisticated phishing strategies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7315"/>
            <a:ext cx="1176039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CYBER_EYE Works: Core Components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Natural Language Processing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950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content context for phishing indicators.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23743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Recognizes patterns and adapts to new threats.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URL &amp; Domain Analysis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60950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inspection of suspicious links and domains.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Threat Intelligence Feed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638" y="460950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current databases of phishing sources.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845"/>
            <a:ext cx="64138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&amp; Benefits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89226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686056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97.9% Accuracy</a:t>
            </a:r>
            <a:endParaRPr lang="en-US" sz="2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892266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3493" y="3686056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 1 Second Analysis</a:t>
            </a:r>
            <a:endParaRPr lang="en-US" sz="23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89226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06795" y="3686056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Adaptive Learning</a:t>
            </a:r>
            <a:endParaRPr lang="en-US" sz="23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83825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5677614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Dashboard</a:t>
            </a:r>
            <a:endParaRPr lang="en-US" sz="2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9113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Demonstration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4755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Watch CYBER_EYE detect phishing attempts live and in real time.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612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&amp; Impact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603897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95%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595705" y="36356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Click Rate Reduction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28421" y="2603897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$2.1M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0543937" y="36356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Losses Prevented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8254246" y="480155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6M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8569762" y="58333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Monitoring Period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280190" y="64605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security enhancement and risk mitigation achieved.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10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207" y="3086338"/>
            <a:ext cx="11526322" cy="656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Secure the Future with CYBER_EYE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07" y="4042767"/>
            <a:ext cx="1000363" cy="12005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0607" y="4242792"/>
            <a:ext cx="262604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Proactive Protection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00607" y="4691063"/>
            <a:ext cx="1192958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Defends against evolving phishing schemes effectively.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07" y="5243274"/>
            <a:ext cx="1000363" cy="12005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0607" y="5443299"/>
            <a:ext cx="262604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Scalable Solution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00607" y="5891570"/>
            <a:ext cx="1192958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Grows with your security needs and challenges.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07" y="6443782"/>
            <a:ext cx="1000363" cy="12005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0607" y="6643807"/>
            <a:ext cx="2662714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Ready for Deployment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00607" y="7092077"/>
            <a:ext cx="11929586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into existing security infrastructures.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42611"/>
            <a:ext cx="879633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    THANK YOU </a:t>
            </a:r>
            <a:endParaRPr lang="en-US" sz="4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2025-05-10T18:03:26Z</dcterms:created>
  <dcterms:modified xsi:type="dcterms:W3CDTF">2025-05-10T18:03:26Z</dcterms:modified>
</cp:coreProperties>
</file>